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4"/>
  </p:sldMasterIdLst>
  <p:notesMasterIdLst>
    <p:notesMasterId r:id="rId17"/>
  </p:notesMasterIdLst>
  <p:sldIdLst>
    <p:sldId id="257" r:id="rId5"/>
    <p:sldId id="258" r:id="rId6"/>
    <p:sldId id="492" r:id="rId7"/>
    <p:sldId id="489" r:id="rId8"/>
    <p:sldId id="490" r:id="rId9"/>
    <p:sldId id="491" r:id="rId10"/>
    <p:sldId id="493" r:id="rId11"/>
    <p:sldId id="494" r:id="rId12"/>
    <p:sldId id="495" r:id="rId13"/>
    <p:sldId id="496" r:id="rId14"/>
    <p:sldId id="497" r:id="rId15"/>
    <p:sldId id="498" r:id="rId16"/>
  </p:sldIdLst>
  <p:sldSz cx="12192000" cy="6858000"/>
  <p:notesSz cx="6858000" cy="9144000"/>
  <p:embeddedFontLst>
    <p:embeddedFont>
      <p:font typeface="KoPubWorldDotum" panose="020B0600000101010101" charset="-127"/>
      <p:regular r:id="rId18"/>
      <p:bold r:id="rId19"/>
    </p:embeddedFont>
    <p:embeddedFont>
      <p:font typeface="KoPubWorldDotum_Pro Bold" panose="020B0600000101010101" charset="-127"/>
      <p:bold r:id="rId20"/>
    </p:embeddedFont>
    <p:embeddedFont>
      <p:font typeface="KoPubWorldDotum_Pro Light" panose="020B0600000101010101" charset="-127"/>
      <p:regular r:id="rId21"/>
    </p:embeddedFont>
    <p:embeddedFont>
      <p:font typeface="Forte" panose="03060902040502070203" pitchFamily="66" charset="0"/>
      <p:regular r:id="rId22"/>
    </p:embeddedFont>
    <p:embeddedFont>
      <p:font typeface="KoPubWorld돋움체 Bold" panose="00000800000000000000" pitchFamily="2" charset="-127"/>
      <p:bold r:id="rId23"/>
    </p:embeddedFont>
    <p:embeddedFont>
      <p:font typeface="KoPubWorld돋움체 Light" panose="00000300000000000000" pitchFamily="2" charset="-127"/>
      <p:regular r:id="rId24"/>
    </p:embeddedFont>
    <p:embeddedFont>
      <p:font typeface="맑은 고딕" panose="020B0503020000020004" pitchFamily="50" charset="-127"/>
      <p:regular r:id="rId25"/>
      <p:bold r:id="rId26"/>
    </p:embeddedFont>
    <p:embeddedFont>
      <p:font typeface="에스코어 드림 4 Regular" panose="020B0503030302020204" pitchFamily="34" charset="-127"/>
      <p:regular r:id="rId2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김성환" initials="김" lastIdx="1" clrIdx="0">
    <p:extLst>
      <p:ext uri="{19B8F6BF-5375-455C-9EA6-DF929625EA0E}">
        <p15:presenceInfo xmlns:p15="http://schemas.microsoft.com/office/powerpoint/2012/main" userId="김성환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70C0"/>
    <a:srgbClr val="DF4542"/>
    <a:srgbClr val="FC5753"/>
    <a:srgbClr val="27AA35"/>
    <a:srgbClr val="33C748"/>
    <a:srgbClr val="DC9D33"/>
    <a:srgbClr val="FDBC40"/>
    <a:srgbClr val="282C34"/>
    <a:srgbClr val="FEC8C9"/>
    <a:srgbClr val="DAC3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F78F0DC-DE2E-47E0-805C-FB0A00E4D138}" v="11" dt="2021-02-12T10:39:51.46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712" autoAdjust="0"/>
    <p:restoredTop sz="95986"/>
  </p:normalViewPr>
  <p:slideViewPr>
    <p:cSldViewPr snapToGrid="0">
      <p:cViewPr varScale="1">
        <p:scale>
          <a:sx n="62" d="100"/>
          <a:sy n="62" d="100"/>
        </p:scale>
        <p:origin x="110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customXml" Target="../customXml/item3.xml"/><Relationship Id="rId21" Type="http://schemas.openxmlformats.org/officeDocument/2006/relationships/font" Target="fonts/font4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3.fntdata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7.fntdata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6.fntdata"/><Relationship Id="rId28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font" Target="fonts/font2.fntdata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media/hdphoto1.wdp>
</file>

<file path=ppt/media/image1.png>
</file>

<file path=ppt/media/image2.jpe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2A876A-F38B-435D-AAEE-E688C88B635D}" type="datetimeFigureOut">
              <a:rPr lang="ko-KR" altLang="en-US" smtClean="0"/>
              <a:t>2021-08-01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F09A00-AAFF-445F-B3F0-45998C103C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717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31657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42212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77391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66384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34266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37645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77666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37563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16667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54109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FB6105-38E4-4100-A92A-021B282312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DF574E2-7F4E-4A5E-AAD4-52343192DF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B06A734-65F0-427D-8445-C1E95366A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4B46D-7DEA-48F2-BB3B-31EE1014C46A}" type="datetime1">
              <a:rPr lang="ko-KR" altLang="en-US" smtClean="0"/>
              <a:t>2021-08-01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2A8D3D-ED80-4239-8A11-887659881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4AF428-F346-4402-B167-112EA844B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6810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3DF2F3-4F85-457F-A3E2-5237467E5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DF4E94D-87E4-464E-A087-F679F103DB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FCF0FE-CFDF-4CBA-A7B7-933B6A2AB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513AB-06E6-42BE-AEA1-00BF01394C39}" type="datetime1">
              <a:rPr lang="ko-KR" altLang="en-US" smtClean="0"/>
              <a:t>2021-08-01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EB07D7-E00B-4B14-B00C-A33DC05A87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19B1242-BDCD-4616-BC70-C4F629458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508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63E12B5-B518-4299-BED1-BA225BF86E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1852F85-6E25-4BBF-99AC-4B003A8BC1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4C6389-B674-462B-A1BB-792D03764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50BEA-73EE-4B30-960F-21EF7A813754}" type="datetime1">
              <a:rPr lang="ko-KR" altLang="en-US" smtClean="0"/>
              <a:t>2021-08-01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A52C4C-EAAF-4A57-BD4C-A6CD7BF6A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BA73078-5D6F-47F6-B739-5FE9A0D50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2562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5040E8-0D5D-42F9-9286-1B9E0EAB1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D75977C-2C93-4B88-8ED2-C7EF2D8554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88E6EE-DD96-44A3-AB17-1DE2F7D6D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BC98F-8B17-4AFD-9188-1A4C932113C3}" type="datetime1">
              <a:rPr lang="ko-KR" altLang="en-US" smtClean="0"/>
              <a:t>2021-08-01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DEEEE2F-4D8E-4FB0-BC98-3542A2F70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6A3901-42AB-4F0C-957B-E0F4230F9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1765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4B7935-A054-4FEB-B11C-8E279AE4B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4FAF2B0-768C-4E0E-80E9-8F6C9B217B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E625D6-741C-4502-9BCB-9E72A22BC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BCAB2-DAE8-4995-919C-E87E21919191}" type="datetime1">
              <a:rPr lang="ko-KR" altLang="en-US" smtClean="0"/>
              <a:t>2021-08-01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B7239BE-1131-4896-A223-856D3AE51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01842AE-2170-40DE-A765-FF3CCE10C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3019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00AC5A-F7B7-4AD9-828C-940FC2DB4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579710F-71A3-4711-B492-2DB973B8C2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1095319-F48C-49D0-9828-61E455AA7A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AF4D41A-FB32-4E2D-9B56-9BDBF0E9A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99556-2497-48AB-A939-995B643FD389}" type="datetime1">
              <a:rPr lang="ko-KR" altLang="en-US" smtClean="0"/>
              <a:t>2021-08-01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5E17EB6-D1B9-45AC-B64A-8F11C6719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CB7B02F-DE88-4F2E-8E80-04442E6CE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87018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518330-7EB1-44DE-8C98-408FE69606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6B86FB8-FA40-4525-A9AA-F9ED3C7161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BFB9C4E-C9A3-4243-B876-65DA942722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AFF97D9-BF3A-4F41-84E0-2ED54CDFCF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588BDC5-D786-4420-AA94-3D19CF6F35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03477D8-3BCD-426C-9EBE-C3F5E75BE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0E46D-6C59-44C4-89B1-1A93977865A3}" type="datetime1">
              <a:rPr lang="ko-KR" altLang="en-US" smtClean="0"/>
              <a:t>2021-08-01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0E85CC9-E584-4062-9C34-EC3E18F62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C3B581B-DC23-4002-8C93-1A3D4A1C4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51962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91E4F3-58A9-4C43-87E0-AF50471B9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72038AA-4ED9-4BC0-85AC-C19737286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E1FDF-D5E2-4820-93F5-6DA5E25D2AF9}" type="datetime1">
              <a:rPr lang="ko-KR" altLang="en-US" smtClean="0"/>
              <a:t>2021-08-01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C4B90A7-CE21-4F3A-BC7C-07715D222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C55EE84-D938-40CB-BB7A-53BD623EC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9898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5071BD9-42B8-4448-B545-E43B1BEDF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9046D-23A8-475A-8837-2BEFE915F2DD}" type="datetime1">
              <a:rPr lang="ko-KR" altLang="en-US" smtClean="0"/>
              <a:t>2021-08-01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2B575F5-D44C-4FED-9A9C-1FB5B2556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3B727F5-AAB1-4115-AC20-B153A58F4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4952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E55DC3-D155-4ABD-8CC7-9262DEE748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A4D21D-E67A-407A-BFEA-88CEF6D7CE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0C82BBB-B2EB-417E-B54A-C9C88D84BF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E027871-19C6-432B-A582-E8D63E7EA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C07AF-CC28-4BBC-BFF9-BC454E06B181}" type="datetime1">
              <a:rPr lang="ko-KR" altLang="en-US" smtClean="0"/>
              <a:t>2021-08-01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AADB5B0-688E-4A95-B3D1-8705C7A91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E9825F7-2A01-461C-97F5-29593E394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5464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3E5F97-A261-4F1D-9ABB-AE772350F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AC1BA31-EF06-434A-A0FC-933773B12E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12C90B9-C230-4D07-AD77-79672E1DBF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928A398-8255-4FAD-A611-534B7A40B5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B2293-8D12-4254-92F9-FBDFE800CD1C}" type="datetime1">
              <a:rPr lang="ko-KR" altLang="en-US" smtClean="0"/>
              <a:t>2021-08-01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5CE1ADA-FE7C-4C29-83FF-50D99320B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77E80D2-4E74-47CA-9BDD-6A6B7010E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6234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D4B2A98-A88C-4297-928E-A3B7DF5FB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D9E3801-5737-4AAB-82EC-3D2AD11399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87FCB2-4310-41AA-8AC1-E0D1E85D8B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694706-2EEB-4586-8E85-15D50A296FE3}" type="datetime1">
              <a:rPr lang="ko-KR" altLang="en-US" smtClean="0"/>
              <a:t>2021-08-01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401530-406A-4B60-9070-8F1271556D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99B4A4-6179-43B2-B167-52F214F73D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06640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822AE989-BA47-4962-9662-06379363224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38"/>
          <a:stretch/>
        </p:blipFill>
        <p:spPr>
          <a:xfrm>
            <a:off x="1" y="0"/>
            <a:ext cx="7258754" cy="6858000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6D02EF61-DE5F-704B-8DFC-B0C004E4CDD1}"/>
              </a:ext>
            </a:extLst>
          </p:cNvPr>
          <p:cNvSpPr/>
          <p:nvPr/>
        </p:nvSpPr>
        <p:spPr>
          <a:xfrm rot="18118660">
            <a:off x="3710315" y="259767"/>
            <a:ext cx="11137436" cy="840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AF1406B4-E36E-D74F-8E16-9B0FFB653ED3}"/>
              </a:ext>
            </a:extLst>
          </p:cNvPr>
          <p:cNvGrpSpPr/>
          <p:nvPr/>
        </p:nvGrpSpPr>
        <p:grpSpPr>
          <a:xfrm>
            <a:off x="5117321" y="2362430"/>
            <a:ext cx="6541279" cy="3047706"/>
            <a:chOff x="5117321" y="2414945"/>
            <a:chExt cx="6541279" cy="3047706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463E50B9-FC8F-7E4D-B445-23ACB3901EE9}"/>
                </a:ext>
              </a:extLst>
            </p:cNvPr>
            <p:cNvSpPr txBox="1"/>
            <p:nvPr/>
          </p:nvSpPr>
          <p:spPr>
            <a:xfrm>
              <a:off x="7041068" y="4754765"/>
              <a:ext cx="459824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kumimoji="1" lang="en-US" altLang="en-US" sz="2000" dirty="0">
                  <a:solidFill>
                    <a:schemeClr val="bg1">
                      <a:lumMod val="50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Hands-On Machine Learning</a:t>
              </a:r>
            </a:p>
            <a:p>
              <a:pPr algn="r"/>
              <a:r>
                <a:rPr kumimoji="1" lang="en-US" altLang="en-US" sz="2000" dirty="0">
                  <a:solidFill>
                    <a:schemeClr val="bg1">
                      <a:lumMod val="50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with Scikit-Learn, </a:t>
              </a:r>
              <a:r>
                <a:rPr kumimoji="1" lang="en-US" altLang="en-US" sz="2000" dirty="0" err="1">
                  <a:solidFill>
                    <a:schemeClr val="bg1">
                      <a:lumMod val="50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Keras</a:t>
              </a:r>
              <a:r>
                <a:rPr kumimoji="1" lang="en-US" altLang="en-US" sz="2000" dirty="0">
                  <a:solidFill>
                    <a:schemeClr val="bg1">
                      <a:lumMod val="50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 &amp; TensorFlow</a:t>
              </a:r>
              <a:endParaRPr kumimoji="1" lang="ko-Kore-KR" altLang="en-US" sz="2000" dirty="0">
                <a:solidFill>
                  <a:schemeClr val="bg1">
                    <a:lumMod val="50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endParaRPr>
            </a:p>
          </p:txBody>
        </p: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BE62F153-6D7E-A64C-A11C-1E2996A7C634}"/>
                </a:ext>
              </a:extLst>
            </p:cNvPr>
            <p:cNvGrpSpPr/>
            <p:nvPr/>
          </p:nvGrpSpPr>
          <p:grpSpPr>
            <a:xfrm>
              <a:off x="5117321" y="2414945"/>
              <a:ext cx="6541279" cy="1785104"/>
              <a:chOff x="5117321" y="2683103"/>
              <a:chExt cx="6541279" cy="1785104"/>
            </a:xfrm>
          </p:grpSpPr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47662457-B929-5142-B2E7-C4AFF12D732A}"/>
                  </a:ext>
                </a:extLst>
              </p:cNvPr>
              <p:cNvSpPr txBox="1"/>
              <p:nvPr/>
            </p:nvSpPr>
            <p:spPr>
              <a:xfrm>
                <a:off x="5117321" y="4006542"/>
                <a:ext cx="654127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kumimoji="1" lang="en-US" altLang="en-US" sz="2400" b="1" dirty="0"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Chapter 14. </a:t>
                </a:r>
                <a:r>
                  <a:rPr kumimoji="1" lang="ko-KR" altLang="en-US" sz="2400" b="1" dirty="0" err="1"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합성곱</a:t>
                </a:r>
                <a:r>
                  <a:rPr kumimoji="1" lang="ko-KR" altLang="en-US" sz="2400" b="1" dirty="0"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 신경망을 사용한 컴퓨터 비전</a:t>
                </a:r>
                <a:endParaRPr kumimoji="1" lang="en-US" altLang="ko-KR" sz="2800" b="1" dirty="0">
                  <a:latin typeface="KoPubWorldDotum" pitchFamily="2" charset="-127"/>
                  <a:ea typeface="KoPubWorldDotum" pitchFamily="2" charset="-127"/>
                  <a:cs typeface="KoPubWorldDotum" pitchFamily="2" charset="-127"/>
                </a:endParaRPr>
              </a:p>
            </p:txBody>
          </p:sp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CF01FFD-A432-BF4F-8D8C-883205F6D44F}"/>
                  </a:ext>
                </a:extLst>
              </p:cNvPr>
              <p:cNvSpPr txBox="1"/>
              <p:nvPr/>
            </p:nvSpPr>
            <p:spPr>
              <a:xfrm>
                <a:off x="6219047" y="2683103"/>
                <a:ext cx="5420266" cy="132343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kumimoji="1" lang="en-US" altLang="en-US" sz="8000" b="1" dirty="0">
                    <a:latin typeface="Forte" panose="03060902040502070203" pitchFamily="66" charset="0"/>
                    <a:ea typeface="Xingkai SC" panose="02010600040101010101" pitchFamily="2" charset="-122"/>
                    <a:cs typeface="KoPubWorldDotum_Pro Bold" pitchFamily="2" charset="-127"/>
                  </a:rPr>
                  <a:t>HAI Lecture</a:t>
                </a:r>
                <a:endParaRPr kumimoji="1" lang="ko-Kore-KR" altLang="en-US" sz="8000" b="1" dirty="0">
                  <a:latin typeface="Forte" panose="03060902040502070203" pitchFamily="66" charset="0"/>
                  <a:ea typeface="KoPubWorldDotum_Pro Bold" pitchFamily="2" charset="-127"/>
                  <a:cs typeface="KoPubWorldDotum_Pro Bold" pitchFamily="2" charset="-127"/>
                </a:endParaRPr>
              </a:p>
            </p:txBody>
          </p:sp>
        </p:grpSp>
      </p:grp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0A2F97A-707E-4837-BC15-21D671A34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58271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34099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14.8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분류와 위치 추정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여기에 내용 입력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CF79253-B093-46BD-9C99-7D4A9D6FA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01944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23631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14.9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객체 탐지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여기에 내용 입력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90F308B6-93AB-433A-8556-818603754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89312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28793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14.10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시맨틱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분할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여기에 내용 입력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E4FD73D1-0901-452D-8177-FE3DDDE74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01028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0695ABC2-81A7-43CE-98FF-67561A4148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5664"/>
          <a:stretch/>
        </p:blipFill>
        <p:spPr>
          <a:xfrm>
            <a:off x="8396706" y="0"/>
            <a:ext cx="4627495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914688D-6F07-9F40-8196-D7F15E4679DD}"/>
              </a:ext>
            </a:extLst>
          </p:cNvPr>
          <p:cNvSpPr txBox="1"/>
          <p:nvPr/>
        </p:nvSpPr>
        <p:spPr>
          <a:xfrm>
            <a:off x="494910" y="324187"/>
            <a:ext cx="30861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14.1 </a:t>
            </a:r>
            <a:r>
              <a:rPr lang="ko-KR" altLang="en-US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시각 피질 구조</a:t>
            </a:r>
            <a:endParaRPr lang="ko-KR" altLang="en-US" sz="2800" b="1" dirty="0">
              <a:latin typeface="KoPubWorldDotum_Pro Bold" panose="00000800000000000000" pitchFamily="50" charset="-127"/>
              <a:ea typeface="KoPubWorldDotum_Pro Bold" panose="00000800000000000000" pitchFamily="50" charset="-127"/>
              <a:cs typeface="KoPubWorldDotum_Pro Bold" panose="00000800000000000000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B030700-7EB9-A242-B00A-22695CA1CC87}"/>
              </a:ext>
            </a:extLst>
          </p:cNvPr>
          <p:cNvSpPr/>
          <p:nvPr/>
        </p:nvSpPr>
        <p:spPr>
          <a:xfrm>
            <a:off x="370080" y="314524"/>
            <a:ext cx="42922" cy="477284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D748083-3EDB-E946-9C16-BABD561DC676}"/>
              </a:ext>
            </a:extLst>
          </p:cNvPr>
          <p:cNvSpPr txBox="1"/>
          <p:nvPr/>
        </p:nvSpPr>
        <p:spPr>
          <a:xfrm>
            <a:off x="9115369" y="3017792"/>
            <a:ext cx="244009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6000" b="1" dirty="0">
                <a:solidFill>
                  <a:schemeClr val="bg1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INDEX</a:t>
            </a:r>
            <a:endParaRPr kumimoji="1" lang="ko-Kore-KR" altLang="en-US" sz="6000" b="1" dirty="0">
              <a:solidFill>
                <a:schemeClr val="bg1"/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2EC487-5248-4B9D-B3A8-3F65CEE2ADEF}"/>
              </a:ext>
            </a:extLst>
          </p:cNvPr>
          <p:cNvSpPr txBox="1"/>
          <p:nvPr/>
        </p:nvSpPr>
        <p:spPr>
          <a:xfrm>
            <a:off x="138896" y="6508952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207FCA4-B9CB-4E80-BD66-3F7B89BDE5EC}"/>
              </a:ext>
            </a:extLst>
          </p:cNvPr>
          <p:cNvSpPr txBox="1"/>
          <p:nvPr/>
        </p:nvSpPr>
        <p:spPr>
          <a:xfrm>
            <a:off x="494910" y="928988"/>
            <a:ext cx="23567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14.2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합성곱</a:t>
            </a:r>
            <a:r>
              <a:rPr lang="ko-KR" altLang="en-US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 층</a:t>
            </a:r>
            <a:endParaRPr lang="ko-KR" altLang="en-US" sz="2800" b="1" dirty="0">
              <a:latin typeface="KoPubWorldDotum_Pro Bold" panose="00000800000000000000" pitchFamily="50" charset="-127"/>
              <a:ea typeface="KoPubWorldDotum_Pro Bold" panose="00000800000000000000" pitchFamily="50" charset="-127"/>
              <a:cs typeface="KoPubWorldDotum_Pro Bold" panose="00000800000000000000" pitchFamily="50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7E4B6E41-8D85-43A6-B57A-BD51918C0E7B}"/>
              </a:ext>
            </a:extLst>
          </p:cNvPr>
          <p:cNvSpPr/>
          <p:nvPr/>
        </p:nvSpPr>
        <p:spPr>
          <a:xfrm>
            <a:off x="370080" y="919325"/>
            <a:ext cx="42922" cy="477284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DC1F062-BB43-4DDD-8010-5C6815E14FDB}"/>
              </a:ext>
            </a:extLst>
          </p:cNvPr>
          <p:cNvSpPr txBox="1"/>
          <p:nvPr/>
        </p:nvSpPr>
        <p:spPr>
          <a:xfrm>
            <a:off x="495434" y="1524126"/>
            <a:ext cx="20441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14.3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풀링</a:t>
            </a:r>
            <a:r>
              <a:rPr lang="ko-KR" altLang="en-US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 층</a:t>
            </a:r>
            <a:endParaRPr lang="ko-KR" altLang="en-US" sz="2800" b="1" dirty="0">
              <a:latin typeface="KoPubWorldDotum_Pro Bold" panose="00000800000000000000" pitchFamily="50" charset="-127"/>
              <a:ea typeface="KoPubWorldDotum_Pro Bold" panose="00000800000000000000" pitchFamily="50" charset="-127"/>
              <a:cs typeface="KoPubWorldDotum_Pro Bold" panose="00000800000000000000" pitchFamily="50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510A2D50-94C9-4C75-853A-5BB5B2710ADD}"/>
              </a:ext>
            </a:extLst>
          </p:cNvPr>
          <p:cNvSpPr/>
          <p:nvPr/>
        </p:nvSpPr>
        <p:spPr>
          <a:xfrm>
            <a:off x="370604" y="1514463"/>
            <a:ext cx="42922" cy="477284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4637669-0725-4983-9A67-AAC4041A55C8}"/>
              </a:ext>
            </a:extLst>
          </p:cNvPr>
          <p:cNvSpPr txBox="1"/>
          <p:nvPr/>
        </p:nvSpPr>
        <p:spPr>
          <a:xfrm>
            <a:off x="495434" y="2128927"/>
            <a:ext cx="24865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14.4 CNN </a:t>
            </a:r>
            <a:r>
              <a:rPr lang="ko-KR" altLang="en-US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구조</a:t>
            </a:r>
            <a:endParaRPr lang="ko-KR" altLang="en-US" sz="2800" b="1" dirty="0">
              <a:latin typeface="KoPubWorldDotum_Pro Bold" panose="00000800000000000000" pitchFamily="50" charset="-127"/>
              <a:ea typeface="KoPubWorldDotum_Pro Bold" panose="00000800000000000000" pitchFamily="50" charset="-127"/>
              <a:cs typeface="KoPubWorldDotum_Pro Bold" panose="00000800000000000000" pitchFamily="50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E58CD452-1EA8-478C-AD63-D81C4051EB95}"/>
              </a:ext>
            </a:extLst>
          </p:cNvPr>
          <p:cNvSpPr/>
          <p:nvPr/>
        </p:nvSpPr>
        <p:spPr>
          <a:xfrm>
            <a:off x="370604" y="2119264"/>
            <a:ext cx="42922" cy="477284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D2F57C4-A341-4529-AD7B-6BFE713BA147}"/>
              </a:ext>
            </a:extLst>
          </p:cNvPr>
          <p:cNvSpPr txBox="1"/>
          <p:nvPr/>
        </p:nvSpPr>
        <p:spPr>
          <a:xfrm>
            <a:off x="494910" y="2717344"/>
            <a:ext cx="74182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14.5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케라스를</a:t>
            </a:r>
            <a:r>
              <a:rPr lang="ko-KR" altLang="en-US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 사용해 </a:t>
            </a:r>
            <a:r>
              <a: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ResNet-34 CNN </a:t>
            </a:r>
            <a:r>
              <a:rPr lang="ko-KR" altLang="en-US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구현하기</a:t>
            </a:r>
            <a:endParaRPr lang="ko-KR" altLang="en-US" sz="2800" b="1" dirty="0">
              <a:latin typeface="KoPubWorldDotum_Pro Bold" panose="00000800000000000000" pitchFamily="50" charset="-127"/>
              <a:ea typeface="KoPubWorldDotum_Pro Bold" panose="00000800000000000000" pitchFamily="50" charset="-127"/>
              <a:cs typeface="KoPubWorldDotum_Pro Bold" panose="00000800000000000000" pitchFamily="50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90063ED7-2C23-40E4-A63D-23B6D94070D7}"/>
              </a:ext>
            </a:extLst>
          </p:cNvPr>
          <p:cNvSpPr/>
          <p:nvPr/>
        </p:nvSpPr>
        <p:spPr>
          <a:xfrm>
            <a:off x="370080" y="2707681"/>
            <a:ext cx="42922" cy="477284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634B02E-7B3A-49F0-8E53-EB6BA65DDD73}"/>
              </a:ext>
            </a:extLst>
          </p:cNvPr>
          <p:cNvSpPr txBox="1"/>
          <p:nvPr/>
        </p:nvSpPr>
        <p:spPr>
          <a:xfrm>
            <a:off x="494910" y="3322145"/>
            <a:ext cx="76706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14.6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케라스에서</a:t>
            </a:r>
            <a:r>
              <a:rPr lang="ko-KR" altLang="en-US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 제공하는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사전훈련된</a:t>
            </a:r>
            <a:r>
              <a:rPr lang="ko-KR" altLang="en-US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 모델 사용하기</a:t>
            </a:r>
            <a:endParaRPr lang="ko-KR" altLang="en-US" sz="2800" b="1" dirty="0">
              <a:latin typeface="KoPubWorldDotum_Pro Bold" panose="00000800000000000000" pitchFamily="50" charset="-127"/>
              <a:ea typeface="KoPubWorldDotum_Pro Bold" panose="00000800000000000000" pitchFamily="50" charset="-127"/>
              <a:cs typeface="KoPubWorldDotum_Pro Bold" panose="00000800000000000000" pitchFamily="50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E135C331-368A-41C8-95B8-9D889D90356A}"/>
              </a:ext>
            </a:extLst>
          </p:cNvPr>
          <p:cNvSpPr/>
          <p:nvPr/>
        </p:nvSpPr>
        <p:spPr>
          <a:xfrm>
            <a:off x="370080" y="3312482"/>
            <a:ext cx="42922" cy="477284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572B206-F16C-4C10-8FB4-919B90312028}"/>
              </a:ext>
            </a:extLst>
          </p:cNvPr>
          <p:cNvSpPr txBox="1"/>
          <p:nvPr/>
        </p:nvSpPr>
        <p:spPr>
          <a:xfrm>
            <a:off x="494910" y="3941127"/>
            <a:ext cx="61077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14.7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사전훈련된</a:t>
            </a:r>
            <a:r>
              <a:rPr lang="ko-KR" altLang="en-US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 모델을 사용한 전이 학습</a:t>
            </a:r>
            <a:endParaRPr lang="ko-KR" altLang="en-US" sz="2800" b="1" dirty="0">
              <a:latin typeface="KoPubWorldDotum_Pro Bold" panose="00000800000000000000" pitchFamily="50" charset="-127"/>
              <a:ea typeface="KoPubWorldDotum_Pro Bold" panose="00000800000000000000" pitchFamily="50" charset="-127"/>
              <a:cs typeface="KoPubWorldDotum_Pro Bold" panose="00000800000000000000" pitchFamily="50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D449F305-6E7E-4BCD-ABC7-6FCB44D0BD86}"/>
              </a:ext>
            </a:extLst>
          </p:cNvPr>
          <p:cNvSpPr/>
          <p:nvPr/>
        </p:nvSpPr>
        <p:spPr>
          <a:xfrm>
            <a:off x="370080" y="3931464"/>
            <a:ext cx="42922" cy="477284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9ECF8FD-CD1C-467D-A774-10EAB0159F01}"/>
              </a:ext>
            </a:extLst>
          </p:cNvPr>
          <p:cNvSpPr txBox="1"/>
          <p:nvPr/>
        </p:nvSpPr>
        <p:spPr>
          <a:xfrm>
            <a:off x="494910" y="4545928"/>
            <a:ext cx="33986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14.8 </a:t>
            </a:r>
            <a:r>
              <a:rPr lang="ko-KR" altLang="en-US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분류와 위치 추정</a:t>
            </a:r>
            <a:endParaRPr lang="ko-KR" altLang="en-US" sz="2800" b="1" dirty="0">
              <a:latin typeface="KoPubWorldDotum_Pro Bold" panose="00000800000000000000" pitchFamily="50" charset="-127"/>
              <a:ea typeface="KoPubWorldDotum_Pro Bold" panose="00000800000000000000" pitchFamily="50" charset="-127"/>
              <a:cs typeface="KoPubWorldDotum_Pro Bold" panose="00000800000000000000" pitchFamily="50" charset="-127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23C30FAD-10BE-49C8-A497-D80E210DEFCB}"/>
              </a:ext>
            </a:extLst>
          </p:cNvPr>
          <p:cNvSpPr/>
          <p:nvPr/>
        </p:nvSpPr>
        <p:spPr>
          <a:xfrm>
            <a:off x="370080" y="4536265"/>
            <a:ext cx="42922" cy="477284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15681DB-EF5D-4966-B7A5-997D78FBDCA5}"/>
              </a:ext>
            </a:extLst>
          </p:cNvPr>
          <p:cNvSpPr txBox="1"/>
          <p:nvPr/>
        </p:nvSpPr>
        <p:spPr>
          <a:xfrm>
            <a:off x="494386" y="5144619"/>
            <a:ext cx="23567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14.9 </a:t>
            </a:r>
            <a:r>
              <a:rPr lang="ko-KR" altLang="en-US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객체 탐지</a:t>
            </a:r>
            <a:endParaRPr lang="ko-KR" altLang="en-US" sz="2800" b="1" dirty="0">
              <a:latin typeface="KoPubWorldDotum_Pro Bold" panose="00000800000000000000" pitchFamily="50" charset="-127"/>
              <a:ea typeface="KoPubWorldDotum_Pro Bold" panose="00000800000000000000" pitchFamily="50" charset="-127"/>
              <a:cs typeface="KoPubWorldDotum_Pro Bold" panose="00000800000000000000" pitchFamily="50" charset="-127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CB3392CD-01BD-4705-98C7-79ECFC538E02}"/>
              </a:ext>
            </a:extLst>
          </p:cNvPr>
          <p:cNvSpPr/>
          <p:nvPr/>
        </p:nvSpPr>
        <p:spPr>
          <a:xfrm>
            <a:off x="369556" y="5134956"/>
            <a:ext cx="42922" cy="477284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FF4AD0C-7B57-4DFA-9050-3EC3DBA02960}"/>
              </a:ext>
            </a:extLst>
          </p:cNvPr>
          <p:cNvSpPr txBox="1"/>
          <p:nvPr/>
        </p:nvSpPr>
        <p:spPr>
          <a:xfrm>
            <a:off x="494386" y="5749420"/>
            <a:ext cx="28712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14.10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시맨틱</a:t>
            </a:r>
            <a:r>
              <a:rPr lang="ko-KR" altLang="en-US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 분할</a:t>
            </a:r>
            <a:endParaRPr lang="ko-KR" altLang="en-US" sz="2800" b="1" dirty="0">
              <a:latin typeface="KoPubWorldDotum_Pro Bold" panose="00000800000000000000" pitchFamily="50" charset="-127"/>
              <a:ea typeface="KoPubWorldDotum_Pro Bold" panose="00000800000000000000" pitchFamily="50" charset="-127"/>
              <a:cs typeface="KoPubWorldDotum_Pro Bold" panose="00000800000000000000" pitchFamily="50" charset="-127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9279EDB1-09AA-4820-88D7-6C8C671EFAF4}"/>
              </a:ext>
            </a:extLst>
          </p:cNvPr>
          <p:cNvSpPr/>
          <p:nvPr/>
        </p:nvSpPr>
        <p:spPr>
          <a:xfrm>
            <a:off x="369556" y="5739757"/>
            <a:ext cx="42922" cy="477284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02DAA2F-49E6-41C5-806F-23530D85F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6749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30957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14.1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시각 피질 구조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1011114" cy="28006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in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1958,</a:t>
            </a:r>
            <a:b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시각 피질 안의 많은 뉴런들이 작은 국부 수용장을 가진다는 것이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밝혀짐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어떤 뉴런은 수평선 이미지에만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어떤 것은 다른 각도 선분에 반응함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또 어떤 뉴런은 큰 수용장을 가져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저수준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패턴이 조합된 더 복잡한 패턴에 반응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고수준 뉴런이 이웃한 </a:t>
            </a:r>
            <a:r>
              <a:rPr lang="ko-KR" altLang="en-US" sz="2400" dirty="0" err="1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저수준</a:t>
            </a:r>
            <a:r>
              <a:rPr lang="ko-KR" altLang="en-US" sz="24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뉴런의 출력에 기반한다</a:t>
            </a:r>
            <a:r>
              <a:rPr lang="en-US" altLang="ko-KR" sz="24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  <a:endParaRPr lang="ko-KR" altLang="en-US" sz="24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D6A0661-698B-41E4-9870-71C2CBCA91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9949" y="4123874"/>
            <a:ext cx="7478033" cy="2503029"/>
          </a:xfrm>
          <a:prstGeom prst="rect">
            <a:avLst/>
          </a:prstGeom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016B4DB-A296-4F35-91FA-F00FFD8B5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62961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23631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14.2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합성곱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층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err="1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합성곱</a:t>
            </a:r>
            <a:r>
              <a:rPr lang="ko-KR" altLang="en-US" sz="2400" dirty="0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층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(convolutional layer)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5070F14-A484-4DD6-9E58-8CA3B9E4B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43492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20489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14.3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풀링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층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여기에 내용 입력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18653D2-4F89-4F1F-A3EC-024DCB577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21772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24897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14.4 CNN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구조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여기에 내용 입력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05F31535-57BB-45BD-BBE3-E69502B49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00727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74390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14.5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케라스를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사용해 </a:t>
            </a:r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ResNet-34 CNN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구현하기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여기에 내용 입력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641481B1-5FBA-4AF3-A0C5-D8FFB5972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84000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77027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14.6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케라스에서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제공하는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사전훈련된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모델 사용하기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여기에 내용 입력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CB50C4C-67B8-4AC1-A5BA-4B6571ACC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8423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61318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14.7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사전훈련된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모델을 사용한 전이 학습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여기에 내용 입력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4CC14EA-F369-46E5-8BD9-EE674B4E8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05368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A55FE3C5C83AB848BD135873FA70A6E2" ma:contentTypeVersion="30" ma:contentTypeDescription="새 문서를 만듭니다." ma:contentTypeScope="" ma:versionID="371f2621a5c4781b0c2d0d31a12eea45">
  <xsd:schema xmlns:xsd="http://www.w3.org/2001/XMLSchema" xmlns:xs="http://www.w3.org/2001/XMLSchema" xmlns:p="http://schemas.microsoft.com/office/2006/metadata/properties" xmlns:ns3="aa8a4e01-c35c-4b83-a5f2-ad7948fd9ffa" targetNamespace="http://schemas.microsoft.com/office/2006/metadata/properties" ma:root="true" ma:fieldsID="2730e2be1e0c143e1260b6ebd31ac83c" ns3:_="">
    <xsd:import namespace="aa8a4e01-c35c-4b83-a5f2-ad7948fd9ff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NotebookType" minOccurs="0"/>
                <xsd:element ref="ns3:FolderType" minOccurs="0"/>
                <xsd:element ref="ns3:CultureName" minOccurs="0"/>
                <xsd:element ref="ns3:AppVersion" minOccurs="0"/>
                <xsd:element ref="ns3:TeamsChannelId" minOccurs="0"/>
                <xsd:element ref="ns3:Owner" minOccurs="0"/>
                <xsd:element ref="ns3:Math_Settings" minOccurs="0"/>
                <xsd:element ref="ns3:DefaultSectionNames" minOccurs="0"/>
                <xsd:element ref="ns3:Templates" minOccurs="0"/>
                <xsd:element ref="ns3:Teachers" minOccurs="0"/>
                <xsd:element ref="ns3:Students" minOccurs="0"/>
                <xsd:element ref="ns3:Student_Groups" minOccurs="0"/>
                <xsd:element ref="ns3:Distribution_Groups" minOccurs="0"/>
                <xsd:element ref="ns3:LMS_Mappings" minOccurs="0"/>
                <xsd:element ref="ns3:Invited_Teachers" minOccurs="0"/>
                <xsd:element ref="ns3:Invited_Students" minOccurs="0"/>
                <xsd:element ref="ns3:Self_Registration_Enabled" minOccurs="0"/>
                <xsd:element ref="ns3:Has_Teacher_Only_SectionGroup" minOccurs="0"/>
                <xsd:element ref="ns3:Is_Collaboration_Space_Locked" minOccurs="0"/>
                <xsd:element ref="ns3:IsNotebookLocked" minOccurs="0"/>
                <xsd:element ref="ns3:Leaders" minOccurs="0"/>
                <xsd:element ref="ns3:Members" minOccurs="0"/>
                <xsd:element ref="ns3:Member_Groups" minOccurs="0"/>
                <xsd:element ref="ns3:Invited_Leaders" minOccurs="0"/>
                <xsd:element ref="ns3:Invited_Members" minOccurs="0"/>
                <xsd:element ref="ns3:Has_Leaders_Only_SectionGroup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a8a4e01-c35c-4b83-a5f2-ad7948fd9ff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NotebookType" ma:index="10" nillable="true" ma:displayName="Notebook Type" ma:internalName="NotebookType">
      <xsd:simpleType>
        <xsd:restriction base="dms:Text"/>
      </xsd:simpleType>
    </xsd:element>
    <xsd:element name="FolderType" ma:index="11" nillable="true" ma:displayName="Folder Type" ma:internalName="FolderType">
      <xsd:simpleType>
        <xsd:restriction base="dms:Text"/>
      </xsd:simpleType>
    </xsd:element>
    <xsd:element name="CultureName" ma:index="12" nillable="true" ma:displayName="Culture Name" ma:internalName="CultureName">
      <xsd:simpleType>
        <xsd:restriction base="dms:Text"/>
      </xsd:simpleType>
    </xsd:element>
    <xsd:element name="AppVersion" ma:index="13" nillable="true" ma:displayName="App Version" ma:internalName="AppVersion">
      <xsd:simpleType>
        <xsd:restriction base="dms:Text"/>
      </xsd:simpleType>
    </xsd:element>
    <xsd:element name="TeamsChannelId" ma:index="14" nillable="true" ma:displayName="Teams Channel Id" ma:internalName="TeamsChannelId">
      <xsd:simpleType>
        <xsd:restriction base="dms:Text"/>
      </xsd:simpleType>
    </xsd:element>
    <xsd:element name="Owner" ma:index="15" nillable="true" ma:displayName="Owner" ma:internalName="Owner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ath_Settings" ma:index="16" nillable="true" ma:displayName="Math Settings" ma:internalName="Math_Settings">
      <xsd:simpleType>
        <xsd:restriction base="dms:Text"/>
      </xsd:simpleType>
    </xsd:element>
    <xsd:element name="DefaultSectionNames" ma:index="17" nillable="true" ma:displayName="Default Section Names" ma:internalName="DefaultSectionNames">
      <xsd:simpleType>
        <xsd:restriction base="dms:Note">
          <xsd:maxLength value="255"/>
        </xsd:restriction>
      </xsd:simpleType>
    </xsd:element>
    <xsd:element name="Templates" ma:index="18" nillable="true" ma:displayName="Templates" ma:internalName="Templates">
      <xsd:simpleType>
        <xsd:restriction base="dms:Note">
          <xsd:maxLength value="255"/>
        </xsd:restriction>
      </xsd:simpleType>
    </xsd:element>
    <xsd:element name="Teachers" ma:index="19" nillable="true" ma:displayName="Teachers" ma:internalName="Teach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tudents" ma:index="20" nillable="true" ma:displayName="Students" ma:internalName="Student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tudent_Groups" ma:index="21" nillable="true" ma:displayName="Student Groups" ma:internalName="Student_Group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Distribution_Groups" ma:index="22" nillable="true" ma:displayName="Distribution Groups" ma:internalName="Distribution_Groups">
      <xsd:simpleType>
        <xsd:restriction base="dms:Note">
          <xsd:maxLength value="255"/>
        </xsd:restriction>
      </xsd:simpleType>
    </xsd:element>
    <xsd:element name="LMS_Mappings" ma:index="23" nillable="true" ma:displayName="LMS Mappings" ma:internalName="LMS_Mappings">
      <xsd:simpleType>
        <xsd:restriction base="dms:Note">
          <xsd:maxLength value="255"/>
        </xsd:restriction>
      </xsd:simpleType>
    </xsd:element>
    <xsd:element name="Invited_Teachers" ma:index="24" nillable="true" ma:displayName="Invited Teachers" ma:internalName="Invited_Teachers">
      <xsd:simpleType>
        <xsd:restriction base="dms:Note">
          <xsd:maxLength value="255"/>
        </xsd:restriction>
      </xsd:simpleType>
    </xsd:element>
    <xsd:element name="Invited_Students" ma:index="25" nillable="true" ma:displayName="Invited Students" ma:internalName="Invited_Students">
      <xsd:simpleType>
        <xsd:restriction base="dms:Note">
          <xsd:maxLength value="255"/>
        </xsd:restriction>
      </xsd:simpleType>
    </xsd:element>
    <xsd:element name="Self_Registration_Enabled" ma:index="26" nillable="true" ma:displayName="Self Registration Enabled" ma:internalName="Self_Registration_Enabled">
      <xsd:simpleType>
        <xsd:restriction base="dms:Boolean"/>
      </xsd:simpleType>
    </xsd:element>
    <xsd:element name="Has_Teacher_Only_SectionGroup" ma:index="27" nillable="true" ma:displayName="Has Teacher Only SectionGroup" ma:internalName="Has_Teacher_Only_SectionGroup">
      <xsd:simpleType>
        <xsd:restriction base="dms:Boolean"/>
      </xsd:simpleType>
    </xsd:element>
    <xsd:element name="Is_Collaboration_Space_Locked" ma:index="28" nillable="true" ma:displayName="Is Collaboration Space Locked" ma:internalName="Is_Collaboration_Space_Locked">
      <xsd:simpleType>
        <xsd:restriction base="dms:Boolean"/>
      </xsd:simpleType>
    </xsd:element>
    <xsd:element name="IsNotebookLocked" ma:index="29" nillable="true" ma:displayName="Is Notebook Locked" ma:internalName="IsNotebookLocked">
      <xsd:simpleType>
        <xsd:restriction base="dms:Boolean"/>
      </xsd:simpleType>
    </xsd:element>
    <xsd:element name="Leaders" ma:index="30" nillable="true" ma:displayName="Leaders" ma:internalName="Lead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embers" ma:index="31" nillable="true" ma:displayName="Members" ma:internalName="Memb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ember_Groups" ma:index="32" nillable="true" ma:displayName="Member Groups" ma:internalName="Member_Group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Invited_Leaders" ma:index="33" nillable="true" ma:displayName="Invited Leaders" ma:internalName="Invited_Leaders">
      <xsd:simpleType>
        <xsd:restriction base="dms:Note">
          <xsd:maxLength value="255"/>
        </xsd:restriction>
      </xsd:simpleType>
    </xsd:element>
    <xsd:element name="Invited_Members" ma:index="34" nillable="true" ma:displayName="Invited Members" ma:internalName="Invited_Members">
      <xsd:simpleType>
        <xsd:restriction base="dms:Note">
          <xsd:maxLength value="255"/>
        </xsd:restriction>
      </xsd:simpleType>
    </xsd:element>
    <xsd:element name="Has_Leaders_Only_SectionGroup" ma:index="35" nillable="true" ma:displayName="Has Leaders Only SectionGroup" ma:internalName="Has_Leaders_Only_SectionGroup">
      <xsd:simpleType>
        <xsd:restriction base="dms:Boolean"/>
      </xsd:simpleType>
    </xsd:element>
    <xsd:element name="MediaServiceAutoKeyPoints" ma:index="3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3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elf_Registration_Enabled xmlns="aa8a4e01-c35c-4b83-a5f2-ad7948fd9ffa" xsi:nil="true"/>
    <Has_Leaders_Only_SectionGroup xmlns="aa8a4e01-c35c-4b83-a5f2-ad7948fd9ffa" xsi:nil="true"/>
    <Student_Groups xmlns="aa8a4e01-c35c-4b83-a5f2-ad7948fd9ffa">
      <UserInfo>
        <DisplayName/>
        <AccountId xsi:nil="true"/>
        <AccountType/>
      </UserInfo>
    </Student_Groups>
    <Distribution_Groups xmlns="aa8a4e01-c35c-4b83-a5f2-ad7948fd9ffa" xsi:nil="true"/>
    <LMS_Mappings xmlns="aa8a4e01-c35c-4b83-a5f2-ad7948fd9ffa" xsi:nil="true"/>
    <Has_Teacher_Only_SectionGroup xmlns="aa8a4e01-c35c-4b83-a5f2-ad7948fd9ffa" xsi:nil="true"/>
    <Member_Groups xmlns="aa8a4e01-c35c-4b83-a5f2-ad7948fd9ffa">
      <UserInfo>
        <DisplayName/>
        <AccountId xsi:nil="true"/>
        <AccountType/>
      </UserInfo>
    </Member_Groups>
    <CultureName xmlns="aa8a4e01-c35c-4b83-a5f2-ad7948fd9ffa" xsi:nil="true"/>
    <Leaders xmlns="aa8a4e01-c35c-4b83-a5f2-ad7948fd9ffa">
      <UserInfo>
        <DisplayName/>
        <AccountId xsi:nil="true"/>
        <AccountType/>
      </UserInfo>
    </Leaders>
    <Invited_Teachers xmlns="aa8a4e01-c35c-4b83-a5f2-ad7948fd9ffa" xsi:nil="true"/>
    <Invited_Students xmlns="aa8a4e01-c35c-4b83-a5f2-ad7948fd9ffa" xsi:nil="true"/>
    <Invited_Leaders xmlns="aa8a4e01-c35c-4b83-a5f2-ad7948fd9ffa" xsi:nil="true"/>
    <Invited_Members xmlns="aa8a4e01-c35c-4b83-a5f2-ad7948fd9ffa" xsi:nil="true"/>
    <Templates xmlns="aa8a4e01-c35c-4b83-a5f2-ad7948fd9ffa" xsi:nil="true"/>
    <Members xmlns="aa8a4e01-c35c-4b83-a5f2-ad7948fd9ffa">
      <UserInfo>
        <DisplayName/>
        <AccountId xsi:nil="true"/>
        <AccountType/>
      </UserInfo>
    </Members>
    <FolderType xmlns="aa8a4e01-c35c-4b83-a5f2-ad7948fd9ffa" xsi:nil="true"/>
    <Teachers xmlns="aa8a4e01-c35c-4b83-a5f2-ad7948fd9ffa">
      <UserInfo>
        <DisplayName/>
        <AccountId xsi:nil="true"/>
        <AccountType/>
      </UserInfo>
    </Teachers>
    <TeamsChannelId xmlns="aa8a4e01-c35c-4b83-a5f2-ad7948fd9ffa" xsi:nil="true"/>
    <Is_Collaboration_Space_Locked xmlns="aa8a4e01-c35c-4b83-a5f2-ad7948fd9ffa" xsi:nil="true"/>
    <Math_Settings xmlns="aa8a4e01-c35c-4b83-a5f2-ad7948fd9ffa" xsi:nil="true"/>
    <Owner xmlns="aa8a4e01-c35c-4b83-a5f2-ad7948fd9ffa">
      <UserInfo>
        <DisplayName/>
        <AccountId xsi:nil="true"/>
        <AccountType/>
      </UserInfo>
    </Owner>
    <IsNotebookLocked xmlns="aa8a4e01-c35c-4b83-a5f2-ad7948fd9ffa" xsi:nil="true"/>
    <DefaultSectionNames xmlns="aa8a4e01-c35c-4b83-a5f2-ad7948fd9ffa" xsi:nil="true"/>
    <NotebookType xmlns="aa8a4e01-c35c-4b83-a5f2-ad7948fd9ffa" xsi:nil="true"/>
    <Students xmlns="aa8a4e01-c35c-4b83-a5f2-ad7948fd9ffa">
      <UserInfo>
        <DisplayName/>
        <AccountId xsi:nil="true"/>
        <AccountType/>
      </UserInfo>
    </Students>
    <AppVersion xmlns="aa8a4e01-c35c-4b83-a5f2-ad7948fd9ffa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2CF50C2-6925-48C1-93E8-E8BC586DC59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a8a4e01-c35c-4b83-a5f2-ad7948fd9ff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12EB6D1-0B93-4C8F-9C1E-72705619C963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aa8a4e01-c35c-4b83-a5f2-ad7948fd9ffa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3ABC0237-8AFF-42A1-871F-7EA672FF4CD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3237</TotalTime>
  <Words>239</Words>
  <Application>Microsoft Office PowerPoint</Application>
  <PresentationFormat>와이드스크린</PresentationFormat>
  <Paragraphs>71</Paragraphs>
  <Slides>12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3" baseType="lpstr">
      <vt:lpstr>Arial</vt:lpstr>
      <vt:lpstr>에스코어 드림 4 Regular</vt:lpstr>
      <vt:lpstr>KoPubWorldDotum_Pro Light</vt:lpstr>
      <vt:lpstr>KoPubWorld돋움체 Bold</vt:lpstr>
      <vt:lpstr>KoPubWorldDotum_Pro Bold</vt:lpstr>
      <vt:lpstr>KoPubWorld돋움체 Light</vt:lpstr>
      <vt:lpstr>KoPubWorldDotum</vt:lpstr>
      <vt:lpstr>맑은 고딕</vt:lpstr>
      <vt:lpstr>Wingdings</vt:lpstr>
      <vt:lpstr>Forte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김성환</dc:creator>
  <cp:lastModifiedBy>최 가온</cp:lastModifiedBy>
  <cp:revision>100</cp:revision>
  <dcterms:created xsi:type="dcterms:W3CDTF">2019-09-24T13:38:54Z</dcterms:created>
  <dcterms:modified xsi:type="dcterms:W3CDTF">2021-08-01T09:55:52Z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0x010100A55FE3C5C83AB848BD135873FA70A6E2</vt:lpwstr>
  </property>
</Properties>
</file>

<file path=docProps/thumbnail.jpeg>
</file>